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ndara" panose="020E0502030303020204" pitchFamily="34" charset="0"/>
      <p:regular r:id="rId80"/>
      <p:bold r:id="rId81"/>
      <p:italic r:id="rId82"/>
      <p:boldItalic r:id="rId83"/>
    </p:embeddedFont>
    <p:embeddedFont>
      <p:font typeface="Century Gothic" panose="020B0502020202020204" pitchFamily="34"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Baskerville Old Face" panose="02020602080505020303" pitchFamily="18" charset="0"/>
      <p:regular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87" d="100"/>
          <a:sy n="87" d="100"/>
        </p:scale>
        <p:origin x="123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varying head from the stock tank is a big problem.</a:t>
            </a:r>
          </a:p>
          <a:p>
            <a:r>
              <a:rPr lang="en-US" baseline="0" dirty="0" smtClean="0"/>
              <a:t>We need a constant head AND the ability for the operator to vary the flow</a:t>
            </a:r>
            <a:endParaRPr lang="en-US" baseline="0" dirty="0"/>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tube isn’t operating at the maximum flow possible for that tube, then it needs to be made even longer to generate the target 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r>
              <a:rPr lang="es-HN" dirty="0" smtClean="0"/>
              <a:t>WE </a:t>
            </a:r>
            <a:r>
              <a:rPr lang="es-HN" dirty="0" err="1" smtClean="0"/>
              <a:t>could</a:t>
            </a:r>
            <a:r>
              <a:rPr lang="es-HN" dirty="0" smtClean="0"/>
              <a:t> use a single PVC pipe </a:t>
            </a:r>
            <a:r>
              <a:rPr lang="es-HN" dirty="0" err="1" smtClean="0"/>
              <a:t>that</a:t>
            </a:r>
            <a:r>
              <a:rPr lang="es-HN" dirty="0" smtClean="0"/>
              <a:t> </a:t>
            </a:r>
            <a:r>
              <a:rPr lang="es-HN" dirty="0" err="1" smtClean="0"/>
              <a:t>is</a:t>
            </a:r>
            <a:r>
              <a:rPr lang="es-HN" dirty="0" smtClean="0"/>
              <a:t> </a:t>
            </a:r>
            <a:r>
              <a:rPr lang="es-HN" dirty="0" err="1" smtClean="0"/>
              <a:t>then</a:t>
            </a:r>
            <a:r>
              <a:rPr lang="es-HN" dirty="0" smtClean="0"/>
              <a:t> </a:t>
            </a:r>
            <a:r>
              <a:rPr lang="es-HN" dirty="0" err="1" smtClean="0"/>
              <a:t>filled</a:t>
            </a:r>
            <a:r>
              <a:rPr lang="es-HN" dirty="0" smtClean="0"/>
              <a:t> </a:t>
            </a:r>
            <a:r>
              <a:rPr lang="es-HN" dirty="0" err="1" smtClean="0"/>
              <a:t>with</a:t>
            </a:r>
            <a:r>
              <a:rPr lang="es-HN" dirty="0" smtClean="0"/>
              <a:t> 5 mm </a:t>
            </a:r>
            <a:r>
              <a:rPr lang="es-HN" dirty="0" err="1" smtClean="0"/>
              <a:t>diameter</a:t>
            </a:r>
            <a:r>
              <a:rPr lang="es-HN" dirty="0" smtClean="0"/>
              <a:t> </a:t>
            </a:r>
            <a:r>
              <a:rPr lang="es-HN" dirty="0" err="1" smtClean="0"/>
              <a:t>tubes</a:t>
            </a:r>
            <a:r>
              <a:rPr lang="es-HN" dirty="0" smtClean="0"/>
              <a:t> so</a:t>
            </a:r>
            <a:r>
              <a:rPr lang="es-HN" baseline="0" dirty="0" smtClean="0"/>
              <a:t> </a:t>
            </a:r>
            <a:r>
              <a:rPr lang="es-HN" baseline="0" dirty="0" err="1" smtClean="0"/>
              <a:t>that</a:t>
            </a:r>
            <a:r>
              <a:rPr lang="es-HN" baseline="0" dirty="0" smtClean="0"/>
              <a:t> </a:t>
            </a:r>
            <a:r>
              <a:rPr lang="es-HN" baseline="0" dirty="0" err="1" smtClean="0"/>
              <a:t>there</a:t>
            </a:r>
            <a:r>
              <a:rPr lang="es-HN" baseline="0" dirty="0" smtClean="0"/>
              <a:t> </a:t>
            </a:r>
            <a:r>
              <a:rPr lang="es-HN" baseline="0" dirty="0" err="1" smtClean="0"/>
              <a:t>is</a:t>
            </a:r>
            <a:r>
              <a:rPr lang="es-HN" baseline="0" dirty="0" smtClean="0"/>
              <a:t> </a:t>
            </a:r>
            <a:r>
              <a:rPr lang="es-HN" baseline="0" dirty="0" err="1" smtClean="0"/>
              <a:t>only</a:t>
            </a:r>
            <a:r>
              <a:rPr lang="es-HN" baseline="0" dirty="0" smtClean="0"/>
              <a:t> </a:t>
            </a:r>
            <a:r>
              <a:rPr lang="es-HN" baseline="0" dirty="0" err="1" smtClean="0"/>
              <a:t>one</a:t>
            </a:r>
            <a:r>
              <a:rPr lang="es-HN" baseline="0" dirty="0" smtClean="0"/>
              <a:t> </a:t>
            </a:r>
            <a:r>
              <a:rPr lang="es-HN" baseline="0" dirty="0" err="1" smtClean="0"/>
              <a:t>plumbing</a:t>
            </a:r>
            <a:r>
              <a:rPr lang="es-HN" baseline="0" dirty="0" smtClean="0"/>
              <a:t> </a:t>
            </a:r>
            <a:r>
              <a:rPr lang="es-HN" baseline="0" dirty="0" err="1" smtClean="0"/>
              <a:t>connection</a:t>
            </a:r>
            <a:r>
              <a:rPr lang="es-HN" baseline="0" dirty="0" smtClean="0"/>
              <a:t>.</a:t>
            </a:r>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that water</a:t>
            </a:r>
            <a:r>
              <a:rPr lang="en-US" baseline="0" dirty="0" smtClean="0"/>
              <a:t> treatment plants are failing because of poor control of chemical feeds. </a:t>
            </a:r>
          </a:p>
          <a:p>
            <a:r>
              <a:rPr lang="en-US" baseline="0" dirty="0" smtClean="0"/>
              <a:t>We could conclude that the solution is to provide a better supply chain for fixing pumps.</a:t>
            </a:r>
          </a:p>
          <a:p>
            <a:r>
              <a:rPr lang="en-US" baseline="0" dirty="0" smtClean="0"/>
              <a:t>AguaClara is taking a different route.</a:t>
            </a:r>
          </a:p>
          <a:p>
            <a:r>
              <a:rPr lang="en-US" baseline="0" dirty="0" smtClean="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0.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2.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3.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5.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9.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1.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4.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7.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tags" Target="../tags/tag58.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1.xml"/><Relationship Id="rId7" Type="http://schemas.openxmlformats.org/officeDocument/2006/relationships/image" Target="../media/image9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99.png"/><Relationship Id="rId3" Type="http://schemas.openxmlformats.org/officeDocument/2006/relationships/tags" Target="../tags/tag64.xml"/><Relationship Id="rId7" Type="http://schemas.openxmlformats.org/officeDocument/2006/relationships/slideLayout" Target="../slideLayouts/slideLayout16.xml"/><Relationship Id="rId12" Type="http://schemas.openxmlformats.org/officeDocument/2006/relationships/image" Target="../media/image9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7.png"/><Relationship Id="rId5" Type="http://schemas.openxmlformats.org/officeDocument/2006/relationships/tags" Target="../tags/tag66.xm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tags" Target="../tags/tag65.xml"/><Relationship Id="rId9" Type="http://schemas.openxmlformats.org/officeDocument/2006/relationships/image" Target="../media/image95.wmf"/><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5.wmf"/><Relationship Id="rId5" Type="http://schemas.openxmlformats.org/officeDocument/2006/relationships/image" Target="../media/image102.emf"/><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3.wmf"/><Relationship Id="rId5" Type="http://schemas.openxmlformats.org/officeDocument/2006/relationships/image" Target="../media/image107.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76.xml"/><Relationship Id="rId7" Type="http://schemas.openxmlformats.org/officeDocument/2006/relationships/image" Target="../media/image10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1.xml"/><Relationship Id="rId5" Type="http://schemas.openxmlformats.org/officeDocument/2006/relationships/slideLayout" Target="../slideLayouts/slideLayout16.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5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5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8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46"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13"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52875" y="2175758"/>
            <a:ext cx="1336223" cy="3370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t>
            </a:r>
            <a:r>
              <a:rPr lang="en-US" dirty="0" smtClean="0"/>
              <a:t>Asia</a:t>
            </a:r>
            <a:endParaRPr lang="en-US" dirty="0"/>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123680</TotalTime>
  <Words>2935</Words>
  <Application>Microsoft Office PowerPoint</Application>
  <PresentationFormat>On-screen Show (4:3)</PresentationFormat>
  <Paragraphs>537</Paragraphs>
  <Slides>72</Slides>
  <Notes>53</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Candara</vt:lpstr>
      <vt:lpstr>Times New Roman</vt:lpstr>
      <vt:lpstr>Arial</vt:lpstr>
      <vt:lpstr>Century Gothic</vt:lpstr>
      <vt:lpstr>Symbol</vt:lpstr>
      <vt:lpstr>Wingdings</vt:lpstr>
      <vt:lpstr>Calibri</vt:lpstr>
      <vt:lpstr>Baskerville Old Face</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Asia</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1775</cp:revision>
  <cp:lastPrinted>2017-09-05T11:56:51Z</cp:lastPrinted>
  <dcterms:created xsi:type="dcterms:W3CDTF">2004-08-17T19:01:02Z</dcterms:created>
  <dcterms:modified xsi:type="dcterms:W3CDTF">2019-09-25T14:50:39Z</dcterms:modified>
</cp:coreProperties>
</file>